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127" d="100"/>
          <a:sy n="127" d="100"/>
        </p:scale>
        <p:origin x="-1232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CCBB-D876-D84B-AD87-5FAA5E4D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DF42D-2A9B-5445-8081-CAA272C62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85929-6F8A-1545-9CEB-BCA6D671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1DC7D-D454-FF42-836E-42099C8C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3CC3C-201D-C445-ADBD-A3A779FA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9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F777-1F5D-864E-8F9C-E2BFBFBF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1924E-3C89-D84E-8ACB-9372B65DE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312CC-DE94-7744-99EA-A5E7C8AF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B317F-FC69-8746-B2E9-781AB95F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2A61-4CED-D543-A6BE-617DBD4E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16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F4C74-6501-C94B-A83F-4B5FA88CD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05A43-6A11-464F-B027-22CFCE2FB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8AE5-F45C-C848-81F1-BB1096B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7B421-A3A2-5F40-85F9-043CFCDB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CB10C-4701-2440-9EC4-4AF556BC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5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7FD0-D489-3147-8DF1-A7892B23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81D11-3BC7-FB4A-80DC-A30DCBC40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83A17-F2CF-D84A-A83B-9D7E116C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ED24E-A078-524B-9B0F-C56A2813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53744-428C-9A4D-84DC-09C629EC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7084-EAE1-1541-A491-6593814D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5BC23-A632-064F-B82B-80B5967AD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7989-A327-5E47-B216-303518D3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F6AD1-0F93-CF45-BC1B-035E81D78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83BF-14CE-AE4C-B15B-321A55F2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A00CB-6B89-E14D-BEAA-9BD904EB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67DC-1FD7-A04D-82D9-B699284A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34D5-6362-4242-A659-8B6DA5074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3AE8-DBD6-124A-99CA-02B2F5B2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9097-004E-8944-A208-2478CE71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AFBD4-6077-5C4D-9ED9-071E2280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0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CB4F-2C49-7149-9653-D2901EE7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5F492-1001-0946-80EB-C77502EAC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C8581-3F5B-E349-A8D3-861CB406A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604B3-9FCE-114B-84C9-B18740BE9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A88F2-08AB-A542-8B68-0CE36AC75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22160D-8DD7-7142-9496-AD86E853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31226-061E-A445-9CD8-A39F1970F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07190-6CCD-644F-9862-3DB822B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8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4A7-A8F5-E24E-97CC-38BA803E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077C0-260A-3145-A86C-F16F37E5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3EEAC-3FCB-7F49-AF67-1567C3C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3B1C9-D7E8-FB44-8534-54929CAA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3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8E591-8A00-AB49-BD85-974DAE76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5ED00-0694-0049-95E8-BCA7E600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9C9D9-8FFD-A548-B3BA-4E7DE6ED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96CF-D91E-8E4D-A3BA-69D6A84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636F1-B925-B449-8A1F-6C1B971D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723B9-EAD9-2346-A989-F78B549E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A5C1-6F88-0142-A792-9A3AC8C6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D4A98-2016-7446-BB27-AE9A4F54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B32B3-407A-6044-8965-C8D8FD79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4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6166-331B-4145-A057-9EF460CA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20D69-79A2-5B4B-B1C9-A018A7D4F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3A522-2C60-4148-8F47-0BA911C51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4F30D-00D4-E640-92D6-BC5FBAD3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69787-0121-A442-BB7D-54F14B93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0330D-073C-724E-905A-201ADBC0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8C52E9-C255-A747-BF85-EF9DF7E2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E8CE8-7825-A443-B51A-5A188C2E0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37274-AB58-EB4D-8422-FD2FEEB44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AE4A-D98E-FF4D-B85D-1EF6DD59DAB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9443-478C-C64F-A8ED-9BD2549A1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3E5C6-7337-8249-AFEC-FC348767A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3F71D-3563-8644-8F61-79F7B96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1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FC298-2DE2-1D46-B5CA-200CF97A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99" y="266139"/>
            <a:ext cx="8331200" cy="61595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DABC7E58-E107-0C40-A5EA-3D0F31552B6C}"/>
              </a:ext>
            </a:extLst>
          </p:cNvPr>
          <p:cNvSpPr/>
          <p:nvPr/>
        </p:nvSpPr>
        <p:spPr>
          <a:xfrm rot="21282894">
            <a:off x="6487122" y="3418274"/>
            <a:ext cx="274596" cy="285667"/>
          </a:xfrm>
          <a:prstGeom prst="donut">
            <a:avLst>
              <a:gd name="adj" fmla="val 972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C9D71E8D-095D-9943-8909-A6EA85B308DB}"/>
              </a:ext>
            </a:extLst>
          </p:cNvPr>
          <p:cNvSpPr/>
          <p:nvPr/>
        </p:nvSpPr>
        <p:spPr>
          <a:xfrm rot="20219308">
            <a:off x="6359209" y="2543481"/>
            <a:ext cx="656887" cy="915105"/>
          </a:xfrm>
          <a:prstGeom prst="donut">
            <a:avLst>
              <a:gd name="adj" fmla="val 4800"/>
            </a:avLst>
          </a:prstGeom>
          <a:solidFill>
            <a:srgbClr val="FF2F9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ECD5AAE2-065C-914A-A88F-7FD41D288C42}"/>
              </a:ext>
            </a:extLst>
          </p:cNvPr>
          <p:cNvSpPr/>
          <p:nvPr/>
        </p:nvSpPr>
        <p:spPr>
          <a:xfrm rot="21282894">
            <a:off x="6821313" y="3538889"/>
            <a:ext cx="710035" cy="753176"/>
          </a:xfrm>
          <a:prstGeom prst="donut">
            <a:avLst>
              <a:gd name="adj" fmla="val 3913"/>
            </a:avLst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3ACD3-834E-034A-93EB-2C2ADD5A3B27}"/>
              </a:ext>
            </a:extLst>
          </p:cNvPr>
          <p:cNvSpPr/>
          <p:nvPr/>
        </p:nvSpPr>
        <p:spPr>
          <a:xfrm>
            <a:off x="3199028" y="3345889"/>
            <a:ext cx="2367120" cy="2370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31E6C618-C358-B14C-9B84-8CEA671AA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2" t="7511" r="20813" b="9708"/>
          <a:stretch/>
        </p:blipFill>
        <p:spPr>
          <a:xfrm>
            <a:off x="3272296" y="3397508"/>
            <a:ext cx="1121505" cy="1121505"/>
          </a:xfrm>
          <a:prstGeom prst="rect">
            <a:avLst/>
          </a:prstGeom>
        </p:spPr>
      </p:pic>
      <p:pic>
        <p:nvPicPr>
          <p:cNvPr id="14" name="Picture 13" descr="A yellow flower in the grass&#10;&#10;Description automatically generated">
            <a:extLst>
              <a:ext uri="{FF2B5EF4-FFF2-40B4-BE49-F238E27FC236}">
                <a16:creationId xmlns:a16="http://schemas.microsoft.com/office/drawing/2014/main" id="{C01986B2-5174-6D4B-BB7E-1A6C3F81A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63" t="6313" r="9709" b="7496"/>
          <a:stretch/>
        </p:blipFill>
        <p:spPr>
          <a:xfrm>
            <a:off x="4393801" y="3397508"/>
            <a:ext cx="1109113" cy="1121505"/>
          </a:xfrm>
          <a:prstGeom prst="rect">
            <a:avLst/>
          </a:prstGeom>
        </p:spPr>
      </p:pic>
      <p:pic>
        <p:nvPicPr>
          <p:cNvPr id="16" name="Picture 15" descr="A yellow flower&#10;&#10;Description automatically generated">
            <a:extLst>
              <a:ext uri="{FF2B5EF4-FFF2-40B4-BE49-F238E27FC236}">
                <a16:creationId xmlns:a16="http://schemas.microsoft.com/office/drawing/2014/main" id="{2D703673-F873-FF46-85D5-35360F76AE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01" t="3635" r="20391"/>
          <a:stretch/>
        </p:blipFill>
        <p:spPr>
          <a:xfrm>
            <a:off x="3888528" y="4519013"/>
            <a:ext cx="1115833" cy="1121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E87BE5-85AD-8A49-A3D6-A19DEA9CE0CA}"/>
              </a:ext>
            </a:extLst>
          </p:cNvPr>
          <p:cNvSpPr txBox="1"/>
          <p:nvPr/>
        </p:nvSpPr>
        <p:spPr>
          <a:xfrm>
            <a:off x="3254930" y="33458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3BBD1-6C96-7B4D-99FC-1324FD1EAEC1}"/>
              </a:ext>
            </a:extLst>
          </p:cNvPr>
          <p:cNvSpPr txBox="1"/>
          <p:nvPr/>
        </p:nvSpPr>
        <p:spPr>
          <a:xfrm>
            <a:off x="4355119" y="334588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EB700-C1CB-8347-9D1A-F66E30BFA2A9}"/>
              </a:ext>
            </a:extLst>
          </p:cNvPr>
          <p:cNvSpPr txBox="1"/>
          <p:nvPr/>
        </p:nvSpPr>
        <p:spPr>
          <a:xfrm flipH="1">
            <a:off x="3873370" y="4467506"/>
            <a:ext cx="3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7575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Groh</dc:creator>
  <cp:lastModifiedBy>Jeffrey Groh</cp:lastModifiedBy>
  <cp:revision>4</cp:revision>
  <cp:lastPrinted>2020-01-16T19:25:05Z</cp:lastPrinted>
  <dcterms:created xsi:type="dcterms:W3CDTF">2020-01-16T19:14:30Z</dcterms:created>
  <dcterms:modified xsi:type="dcterms:W3CDTF">2020-03-26T00:08:32Z</dcterms:modified>
</cp:coreProperties>
</file>